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37" d="100"/>
          <a:sy n="37" d="100"/>
        </p:scale>
        <p:origin x="7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03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466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71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70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08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32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3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33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85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79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D0256-82C8-4E8B-B3DC-2AD52504F526}" type="datetimeFigureOut">
              <a:rPr lang="en-GB" smtClean="0"/>
              <a:t>11/09/2024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2F411-5A5B-4A0D-B4D8-A6BCCB8769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Δείγμα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80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Δείγμα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Δείγμα</dc:title>
  <dc:creator>Constantinos Kalapodas</dc:creator>
  <cp:lastModifiedBy>Constantinos Kalapodas</cp:lastModifiedBy>
  <cp:revision>1</cp:revision>
  <dcterms:created xsi:type="dcterms:W3CDTF">2024-09-11T10:48:40Z</dcterms:created>
  <dcterms:modified xsi:type="dcterms:W3CDTF">2024-09-11T10:49:11Z</dcterms:modified>
</cp:coreProperties>
</file>