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37" d="100"/>
          <a:sy n="37" d="100"/>
        </p:scale>
        <p:origin x="78" y="9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4602-00C5-4D54-BBEA-A87BB76C2B2A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1200C-BDA9-4D73-8307-8067B18B7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492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4602-00C5-4D54-BBEA-A87BB76C2B2A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1200C-BDA9-4D73-8307-8067B18B7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351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4602-00C5-4D54-BBEA-A87BB76C2B2A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1200C-BDA9-4D73-8307-8067B18B7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910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4602-00C5-4D54-BBEA-A87BB76C2B2A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1200C-BDA9-4D73-8307-8067B18B7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980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4602-00C5-4D54-BBEA-A87BB76C2B2A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1200C-BDA9-4D73-8307-8067B18B7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254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4602-00C5-4D54-BBEA-A87BB76C2B2A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1200C-BDA9-4D73-8307-8067B18B7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667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4602-00C5-4D54-BBEA-A87BB76C2B2A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1200C-BDA9-4D73-8307-8067B18B7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576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4602-00C5-4D54-BBEA-A87BB76C2B2A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1200C-BDA9-4D73-8307-8067B18B7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142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4602-00C5-4D54-BBEA-A87BB76C2B2A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1200C-BDA9-4D73-8307-8067B18B7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2181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4602-00C5-4D54-BBEA-A87BB76C2B2A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1200C-BDA9-4D73-8307-8067B18B7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7066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4602-00C5-4D54-BBEA-A87BB76C2B2A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1200C-BDA9-4D73-8307-8067B18B7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335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44602-00C5-4D54-BBEA-A87BB76C2B2A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1200C-BDA9-4D73-8307-8067B18B7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654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mtClean="0"/>
              <a:t>Δείγμα Σεμιναρίου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712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Δείγμα Σεμιναρίου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Δείγμα Σεμιναρίου</dc:title>
  <dc:creator>Constantinos Kalapodas</dc:creator>
  <cp:lastModifiedBy>Constantinos Kalapodas</cp:lastModifiedBy>
  <cp:revision>1</cp:revision>
  <dcterms:created xsi:type="dcterms:W3CDTF">2024-09-16T07:03:04Z</dcterms:created>
  <dcterms:modified xsi:type="dcterms:W3CDTF">2024-09-16T07:03:42Z</dcterms:modified>
</cp:coreProperties>
</file>